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00FF-BAE9-4966-AA66-0165F71EA0A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1BD1-3640-4F0C-B061-7419B7AEA6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9888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Стенгазета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8092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Новогоднее поздравление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5010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Нетрадиционная техника рисования ладошками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181220_093816.jpg"/>
          <p:cNvPicPr>
            <a:picLocks noChangeAspect="1"/>
          </p:cNvPicPr>
          <p:nvPr/>
        </p:nvPicPr>
        <p:blipFill>
          <a:blip r:embed="rId3" cstate="print"/>
          <a:srcRect l="28435"/>
          <a:stretch>
            <a:fillRect/>
          </a:stretch>
        </p:blipFill>
        <p:spPr>
          <a:xfrm>
            <a:off x="179512" y="2538784"/>
            <a:ext cx="2088232" cy="389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20_093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484784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220_094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484784"/>
            <a:ext cx="2360597" cy="314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220_094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356992"/>
            <a:ext cx="2483413" cy="331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20_094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9969">
            <a:off x="488754" y="237546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1220_094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20_094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08439" flipH="1">
            <a:off x="5770230" y="2580043"/>
            <a:ext cx="2996684" cy="399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20_094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1671">
            <a:off x="490830" y="2160963"/>
            <a:ext cx="2842782" cy="379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1220_094719.jpg"/>
          <p:cNvPicPr>
            <a:picLocks noChangeAspect="1"/>
          </p:cNvPicPr>
          <p:nvPr/>
        </p:nvPicPr>
        <p:blipFill>
          <a:blip r:embed="rId4" cstate="print"/>
          <a:srcRect l="23529"/>
          <a:stretch>
            <a:fillRect/>
          </a:stretch>
        </p:blipFill>
        <p:spPr>
          <a:xfrm>
            <a:off x="3275856" y="1412776"/>
            <a:ext cx="2538282" cy="442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20_094736.jpg"/>
          <p:cNvPicPr>
            <a:picLocks noChangeAspect="1"/>
          </p:cNvPicPr>
          <p:nvPr/>
        </p:nvPicPr>
        <p:blipFill>
          <a:blip r:embed="rId5" cstate="print"/>
          <a:srcRect l="18200"/>
          <a:stretch>
            <a:fillRect/>
          </a:stretch>
        </p:blipFill>
        <p:spPr>
          <a:xfrm rot="380969">
            <a:off x="6072954" y="1764784"/>
            <a:ext cx="2703635" cy="440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20_095045.jpg"/>
          <p:cNvPicPr>
            <a:picLocks noChangeAspect="1"/>
          </p:cNvPicPr>
          <p:nvPr/>
        </p:nvPicPr>
        <p:blipFill>
          <a:blip r:embed="rId3" cstate="print"/>
          <a:srcRect l="34600"/>
          <a:stretch>
            <a:fillRect/>
          </a:stretch>
        </p:blipFill>
        <p:spPr>
          <a:xfrm>
            <a:off x="395536" y="1844824"/>
            <a:ext cx="2520280" cy="455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1220_095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556792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20_095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8201">
            <a:off x="5724128" y="2540901"/>
            <a:ext cx="2934326" cy="391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20_095404.jpg"/>
          <p:cNvPicPr>
            <a:picLocks noChangeAspect="1"/>
          </p:cNvPicPr>
          <p:nvPr/>
        </p:nvPicPr>
        <p:blipFill>
          <a:blip r:embed="rId3" cstate="print"/>
          <a:srcRect r="23289"/>
          <a:stretch>
            <a:fillRect/>
          </a:stretch>
        </p:blipFill>
        <p:spPr>
          <a:xfrm rot="20803546">
            <a:off x="571172" y="1911617"/>
            <a:ext cx="2301739" cy="400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1220_095804.jpg"/>
          <p:cNvPicPr>
            <a:picLocks noChangeAspect="1"/>
          </p:cNvPicPr>
          <p:nvPr/>
        </p:nvPicPr>
        <p:blipFill>
          <a:blip r:embed="rId4" cstate="print"/>
          <a:srcRect l="20958" r="22456" b="11977"/>
          <a:stretch>
            <a:fillRect/>
          </a:stretch>
        </p:blipFill>
        <p:spPr>
          <a:xfrm>
            <a:off x="3203848" y="1772816"/>
            <a:ext cx="2160240" cy="448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20_095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8724" flipH="1">
            <a:off x="5614274" y="2144835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20_095624.jpg"/>
          <p:cNvPicPr>
            <a:picLocks noChangeAspect="1"/>
          </p:cNvPicPr>
          <p:nvPr/>
        </p:nvPicPr>
        <p:blipFill>
          <a:blip r:embed="rId3" cstate="print"/>
          <a:srcRect l="18839" r="15319"/>
          <a:stretch>
            <a:fillRect/>
          </a:stretch>
        </p:blipFill>
        <p:spPr>
          <a:xfrm>
            <a:off x="395536" y="1916832"/>
            <a:ext cx="2196056" cy="444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1220_100004.jpg"/>
          <p:cNvPicPr>
            <a:picLocks noChangeAspect="1"/>
          </p:cNvPicPr>
          <p:nvPr/>
        </p:nvPicPr>
        <p:blipFill>
          <a:blip r:embed="rId4" cstate="print"/>
          <a:srcRect l="13708" r="-8554" b="-3784"/>
          <a:stretch>
            <a:fillRect/>
          </a:stretch>
        </p:blipFill>
        <p:spPr>
          <a:xfrm rot="731302">
            <a:off x="5810093" y="2020954"/>
            <a:ext cx="3124503" cy="455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220_095636.jpg"/>
          <p:cNvPicPr>
            <a:picLocks noChangeAspect="1"/>
          </p:cNvPicPr>
          <p:nvPr/>
        </p:nvPicPr>
        <p:blipFill>
          <a:blip r:embed="rId5" cstate="print"/>
          <a:srcRect l="11182"/>
          <a:stretch>
            <a:fillRect/>
          </a:stretch>
        </p:blipFill>
        <p:spPr>
          <a:xfrm>
            <a:off x="2771800" y="1556792"/>
            <a:ext cx="285978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7089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Поздравляем </a:t>
            </a:r>
            <a:r>
              <a:rPr lang="ru-RU" sz="3600" b="1" i="1" dirty="0" smtClean="0">
                <a:solidFill>
                  <a:srgbClr val="00B050"/>
                </a:solidFill>
              </a:rPr>
              <a:t>наших мам и пап с Новым годом!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2019-01-15T13:50:05Z</dcterms:created>
  <dcterms:modified xsi:type="dcterms:W3CDTF">2019-01-15T14:40:29Z</dcterms:modified>
</cp:coreProperties>
</file>