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3F04F-FD1C-4EB8-BB3F-18D34AFF3C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FC5545-A2DD-4944-A82E-2C1BC7E0F69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E065C1E-29B9-49D5-B929-7070DFB6D781}" type="parTrans" cxnId="{D4CD33CA-5ED1-429D-877D-D83A9B0A0A5D}">
      <dgm:prSet/>
      <dgm:spPr/>
      <dgm:t>
        <a:bodyPr/>
        <a:lstStyle/>
        <a:p>
          <a:endParaRPr lang="ru-RU"/>
        </a:p>
      </dgm:t>
    </dgm:pt>
    <dgm:pt modelId="{FDB69CAF-61C1-44F7-B0E3-5DF0FD495114}" type="sibTrans" cxnId="{D4CD33CA-5ED1-429D-877D-D83A9B0A0A5D}">
      <dgm:prSet/>
      <dgm:spPr/>
      <dgm:t>
        <a:bodyPr/>
        <a:lstStyle/>
        <a:p>
          <a:endParaRPr lang="ru-RU"/>
        </a:p>
      </dgm:t>
    </dgm:pt>
    <dgm:pt modelId="{38389D31-BE67-460B-9D2C-7ECE4BDD0B9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88884B6-CD04-462B-A0AE-50D45D1AD7A3}" type="parTrans" cxnId="{C9153000-8172-45D7-B7D7-E4562C323D90}">
      <dgm:prSet/>
      <dgm:spPr/>
      <dgm:t>
        <a:bodyPr/>
        <a:lstStyle/>
        <a:p>
          <a:endParaRPr lang="ru-RU"/>
        </a:p>
      </dgm:t>
    </dgm:pt>
    <dgm:pt modelId="{B1AA721D-CD54-4C7A-8700-1C6C3C52D9E4}" type="sibTrans" cxnId="{C9153000-8172-45D7-B7D7-E4562C323D90}">
      <dgm:prSet/>
      <dgm:spPr/>
      <dgm:t>
        <a:bodyPr/>
        <a:lstStyle/>
        <a:p>
          <a:endParaRPr lang="ru-RU"/>
        </a:p>
      </dgm:t>
    </dgm:pt>
    <dgm:pt modelId="{2412C0D4-531A-46E8-A56E-CD2DA7A79318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55FE24D-ED77-4904-AD2E-E9D3D50DAE85}" type="parTrans" cxnId="{D012DD73-26F1-4115-97BF-48D853E7536E}">
      <dgm:prSet/>
      <dgm:spPr/>
      <dgm:t>
        <a:bodyPr/>
        <a:lstStyle/>
        <a:p>
          <a:endParaRPr lang="ru-RU"/>
        </a:p>
      </dgm:t>
    </dgm:pt>
    <dgm:pt modelId="{8A36AD2E-B183-41B6-91F9-4D78E950913F}" type="sibTrans" cxnId="{D012DD73-26F1-4115-97BF-48D853E7536E}">
      <dgm:prSet/>
      <dgm:spPr/>
      <dgm:t>
        <a:bodyPr/>
        <a:lstStyle/>
        <a:p>
          <a:endParaRPr lang="ru-RU"/>
        </a:p>
      </dgm:t>
    </dgm:pt>
    <dgm:pt modelId="{8EDFB386-7D71-445A-9023-950F804111B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5771A70-5DAC-4EAD-BC3D-18E055665598}" type="parTrans" cxnId="{7B9F907F-4DBF-44B5-B225-E2855D573586}">
      <dgm:prSet/>
      <dgm:spPr/>
      <dgm:t>
        <a:bodyPr/>
        <a:lstStyle/>
        <a:p>
          <a:endParaRPr lang="ru-RU"/>
        </a:p>
      </dgm:t>
    </dgm:pt>
    <dgm:pt modelId="{95E751AF-09D2-452F-AA02-8506E37A3631}" type="sibTrans" cxnId="{7B9F907F-4DBF-44B5-B225-E2855D573586}">
      <dgm:prSet/>
      <dgm:spPr/>
      <dgm:t>
        <a:bodyPr/>
        <a:lstStyle/>
        <a:p>
          <a:endParaRPr lang="ru-RU"/>
        </a:p>
      </dgm:t>
    </dgm:pt>
    <dgm:pt modelId="{B2EE5041-7CE2-4381-AA55-9A6EF02E4310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/>
              <a:ea typeface="Times New Roman"/>
            </a:rPr>
            <a:t>Патриотическое</a:t>
          </a:r>
          <a:r>
            <a:rPr lang="ru-RU" sz="1800" spc="-15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воспитание</a:t>
          </a:r>
          <a:endParaRPr lang="ru-RU" dirty="0"/>
        </a:p>
      </dgm:t>
    </dgm:pt>
    <dgm:pt modelId="{C4B6EF69-56E2-4A4F-993E-6F3F579ECBD0}" type="parTrans" cxnId="{AF03E45A-188D-41BE-BD4B-731CE415DC6F}">
      <dgm:prSet/>
      <dgm:spPr/>
      <dgm:t>
        <a:bodyPr/>
        <a:lstStyle/>
        <a:p>
          <a:endParaRPr lang="ru-RU"/>
        </a:p>
      </dgm:t>
    </dgm:pt>
    <dgm:pt modelId="{1683F290-817C-4CB9-930A-28E443B6F7AB}" type="sibTrans" cxnId="{AF03E45A-188D-41BE-BD4B-731CE415DC6F}">
      <dgm:prSet/>
      <dgm:spPr/>
      <dgm:t>
        <a:bodyPr/>
        <a:lstStyle/>
        <a:p>
          <a:endParaRPr lang="ru-RU"/>
        </a:p>
      </dgm:t>
    </dgm:pt>
    <dgm:pt modelId="{CFF2C555-D55B-4CB7-834C-2027F92CAE8F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1637A6A7-3600-4D48-8863-A180AC1F72B3}" type="parTrans" cxnId="{1AD8A6A7-8FF2-4850-99E4-F25AA4C7C75E}">
      <dgm:prSet/>
      <dgm:spPr/>
      <dgm:t>
        <a:bodyPr/>
        <a:lstStyle/>
        <a:p>
          <a:endParaRPr lang="ru-RU"/>
        </a:p>
      </dgm:t>
    </dgm:pt>
    <dgm:pt modelId="{6996730B-44CE-437C-B0DE-EAF088007DB2}" type="sibTrans" cxnId="{1AD8A6A7-8FF2-4850-99E4-F25AA4C7C75E}">
      <dgm:prSet/>
      <dgm:spPr/>
      <dgm:t>
        <a:bodyPr/>
        <a:lstStyle/>
        <a:p>
          <a:endParaRPr lang="ru-RU"/>
        </a:p>
      </dgm:t>
    </dgm:pt>
    <dgm:pt modelId="{1873BDA6-8B66-4925-AB2C-7AFDEFA1D479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Основы </a:t>
          </a:r>
          <a:r>
            <a:rPr lang="ru-RU" sz="1800" dirty="0" smtClean="0"/>
            <a:t>здорового</a:t>
          </a:r>
          <a:r>
            <a:rPr lang="ru-RU" sz="1600" dirty="0" smtClean="0"/>
            <a:t> образа жизни</a:t>
          </a:r>
          <a:endParaRPr lang="ru-RU" sz="1600" dirty="0"/>
        </a:p>
      </dgm:t>
    </dgm:pt>
    <dgm:pt modelId="{D07210D6-9AC3-4D9B-942A-5B755B382C0A}" type="parTrans" cxnId="{A87A3318-0FCB-47EC-AB18-6D231D8392F6}">
      <dgm:prSet/>
      <dgm:spPr/>
      <dgm:t>
        <a:bodyPr/>
        <a:lstStyle/>
        <a:p>
          <a:endParaRPr lang="ru-RU"/>
        </a:p>
      </dgm:t>
    </dgm:pt>
    <dgm:pt modelId="{59FFFC25-5F8C-4185-983C-7C352A9F5257}" type="sibTrans" cxnId="{A87A3318-0FCB-47EC-AB18-6D231D8392F6}">
      <dgm:prSet/>
      <dgm:spPr/>
      <dgm:t>
        <a:bodyPr/>
        <a:lstStyle/>
        <a:p>
          <a:endParaRPr lang="ru-RU"/>
        </a:p>
      </dgm:t>
    </dgm:pt>
    <dgm:pt modelId="{74F88847-28A0-4C79-8B81-5BAB7DF951B3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/>
              <a:ea typeface="Times New Roman"/>
            </a:rPr>
            <a:t>Экологическое воспитание</a:t>
          </a:r>
          <a:endParaRPr lang="ru-RU" dirty="0"/>
        </a:p>
      </dgm:t>
    </dgm:pt>
    <dgm:pt modelId="{631A586A-430D-4AD7-A44B-5C0F18160E90}" type="parTrans" cxnId="{A5A19302-951F-4F2C-8262-DE23985D7837}">
      <dgm:prSet/>
      <dgm:spPr/>
      <dgm:t>
        <a:bodyPr/>
        <a:lstStyle/>
        <a:p>
          <a:endParaRPr lang="ru-RU"/>
        </a:p>
      </dgm:t>
    </dgm:pt>
    <dgm:pt modelId="{28FAE56D-F2F5-4D45-AB5D-8052792B4DF5}" type="sibTrans" cxnId="{A5A19302-951F-4F2C-8262-DE23985D7837}">
      <dgm:prSet/>
      <dgm:spPr/>
      <dgm:t>
        <a:bodyPr/>
        <a:lstStyle/>
        <a:p>
          <a:endParaRPr lang="ru-RU"/>
        </a:p>
      </dgm:t>
    </dgm:pt>
    <dgm:pt modelId="{8F1F2994-580C-45D3-8E4F-138C34203873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/>
              <a:ea typeface="Times New Roman"/>
            </a:rPr>
            <a:t>Трудовое</a:t>
          </a:r>
          <a:r>
            <a:rPr lang="ru-RU" sz="1800" spc="-10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воспитание</a:t>
          </a:r>
          <a:r>
            <a:rPr lang="ru-RU" sz="1800" spc="-20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и</a:t>
          </a:r>
          <a:r>
            <a:rPr lang="ru-RU" sz="1800" spc="-15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ранняя</a:t>
          </a:r>
          <a:r>
            <a:rPr lang="ru-RU" sz="1800" spc="-15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профориентация</a:t>
          </a:r>
          <a:endParaRPr lang="ru-RU" dirty="0"/>
        </a:p>
      </dgm:t>
    </dgm:pt>
    <dgm:pt modelId="{13EF359C-4763-48D1-BFD0-076EAA7363B2}" type="parTrans" cxnId="{92A8F18E-8D13-4BE9-BA38-8AE6F89B5A12}">
      <dgm:prSet/>
      <dgm:spPr/>
      <dgm:t>
        <a:bodyPr/>
        <a:lstStyle/>
        <a:p>
          <a:endParaRPr lang="ru-RU"/>
        </a:p>
      </dgm:t>
    </dgm:pt>
    <dgm:pt modelId="{C4465652-1165-410F-973B-697B2606B279}" type="sibTrans" cxnId="{92A8F18E-8D13-4BE9-BA38-8AE6F89B5A12}">
      <dgm:prSet/>
      <dgm:spPr/>
      <dgm:t>
        <a:bodyPr/>
        <a:lstStyle/>
        <a:p>
          <a:endParaRPr lang="ru-RU"/>
        </a:p>
      </dgm:t>
    </dgm:pt>
    <dgm:pt modelId="{8C16BEED-ECA9-4313-93A8-44F3E11409B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/>
              <a:ea typeface="Times New Roman"/>
            </a:rPr>
            <a:t>Конкурсное</a:t>
          </a:r>
          <a:r>
            <a:rPr lang="ru-RU" sz="1800" spc="-25" dirty="0" smtClean="0">
              <a:latin typeface="Times New Roman"/>
              <a:ea typeface="Times New Roman"/>
            </a:rPr>
            <a:t> </a:t>
          </a:r>
          <a:r>
            <a:rPr lang="ru-RU" sz="1800" dirty="0" smtClean="0">
              <a:latin typeface="Times New Roman"/>
              <a:ea typeface="Times New Roman"/>
            </a:rPr>
            <a:t>движение</a:t>
          </a:r>
          <a:endParaRPr lang="ru-RU" dirty="0"/>
        </a:p>
      </dgm:t>
    </dgm:pt>
    <dgm:pt modelId="{687B2227-4748-44E9-B9B5-D7DB5F7E5B73}" type="parTrans" cxnId="{BDD49FD2-05E6-45F5-A463-928809A884DD}">
      <dgm:prSet/>
      <dgm:spPr/>
      <dgm:t>
        <a:bodyPr/>
        <a:lstStyle/>
        <a:p>
          <a:endParaRPr lang="ru-RU"/>
        </a:p>
      </dgm:t>
    </dgm:pt>
    <dgm:pt modelId="{73C6EA5C-2F3D-4571-BD07-204696DA3741}" type="sibTrans" cxnId="{BDD49FD2-05E6-45F5-A463-928809A884DD}">
      <dgm:prSet/>
      <dgm:spPr/>
      <dgm:t>
        <a:bodyPr/>
        <a:lstStyle/>
        <a:p>
          <a:endParaRPr lang="ru-RU"/>
        </a:p>
      </dgm:t>
    </dgm:pt>
    <dgm:pt modelId="{99082804-D58D-44E2-8C83-F2B084CBF3B5}" type="pres">
      <dgm:prSet presAssocID="{6CD3F04F-FD1C-4EB8-BB3F-18D34AFF3C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F5E4C-DA68-43DF-B002-2ACBB51EC27F}" type="pres">
      <dgm:prSet presAssocID="{6CFC5545-A2DD-4944-A82E-2C1BC7E0F696}" presName="composite" presStyleCnt="0"/>
      <dgm:spPr/>
    </dgm:pt>
    <dgm:pt modelId="{335222F3-A090-4C1F-B534-8BF765459051}" type="pres">
      <dgm:prSet presAssocID="{6CFC5545-A2DD-4944-A82E-2C1BC7E0F69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70D94-CB97-4D8B-B77C-009E0B4E7DAB}" type="pres">
      <dgm:prSet presAssocID="{6CFC5545-A2DD-4944-A82E-2C1BC7E0F696}" presName="descendantText" presStyleLbl="alignAcc1" presStyleIdx="0" presStyleCnt="5" custLinFactNeighborX="50" custLinFactNeighborY="-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0F0B4-3A34-4C3A-9FA4-4F4FC6B9A488}" type="pres">
      <dgm:prSet presAssocID="{FDB69CAF-61C1-44F7-B0E3-5DF0FD495114}" presName="sp" presStyleCnt="0"/>
      <dgm:spPr/>
    </dgm:pt>
    <dgm:pt modelId="{86D02EA3-56DB-4E10-924F-3BA34A4CCCBD}" type="pres">
      <dgm:prSet presAssocID="{38389D31-BE67-460B-9D2C-7ECE4BDD0B94}" presName="composite" presStyleCnt="0"/>
      <dgm:spPr/>
    </dgm:pt>
    <dgm:pt modelId="{2A3EBF1D-A05D-4098-AC3D-821C7F8364A1}" type="pres">
      <dgm:prSet presAssocID="{38389D31-BE67-460B-9D2C-7ECE4BDD0B9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D9196-E6F3-4E56-8806-37D5FB4EA66C}" type="pres">
      <dgm:prSet presAssocID="{38389D31-BE67-460B-9D2C-7ECE4BDD0B94}" presName="descendantText" presStyleLbl="alignAcc1" presStyleIdx="1" presStyleCnt="5" custLinFactNeighborX="1011" custLinFactNeighborY="-5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9CE90-1F01-4A54-AE73-D61EB4E3E7C4}" type="pres">
      <dgm:prSet presAssocID="{B1AA721D-CD54-4C7A-8700-1C6C3C52D9E4}" presName="sp" presStyleCnt="0"/>
      <dgm:spPr/>
    </dgm:pt>
    <dgm:pt modelId="{3A5B39D6-6120-4757-92A8-3F00642737F1}" type="pres">
      <dgm:prSet presAssocID="{2412C0D4-531A-46E8-A56E-CD2DA7A79318}" presName="composite" presStyleCnt="0"/>
      <dgm:spPr/>
    </dgm:pt>
    <dgm:pt modelId="{773FBC44-D347-497D-B4D2-3E6F71F1179F}" type="pres">
      <dgm:prSet presAssocID="{2412C0D4-531A-46E8-A56E-CD2DA7A7931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5B6B6-3054-43C7-A59B-7373CEA904A5}" type="pres">
      <dgm:prSet presAssocID="{2412C0D4-531A-46E8-A56E-CD2DA7A7931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9A021-8629-4B82-8E42-21552B599CFF}" type="pres">
      <dgm:prSet presAssocID="{8A36AD2E-B183-41B6-91F9-4D78E950913F}" presName="sp" presStyleCnt="0"/>
      <dgm:spPr/>
    </dgm:pt>
    <dgm:pt modelId="{970585C3-5E5D-4277-A83E-5D6FA0BB81C6}" type="pres">
      <dgm:prSet presAssocID="{8EDFB386-7D71-445A-9023-950F804111BD}" presName="composite" presStyleCnt="0"/>
      <dgm:spPr/>
    </dgm:pt>
    <dgm:pt modelId="{FCF9E98F-0471-4C11-AC3B-B37C099287E3}" type="pres">
      <dgm:prSet presAssocID="{8EDFB386-7D71-445A-9023-950F804111B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D897F-75A5-4EB3-B7B4-951CCAC9CD03}" type="pres">
      <dgm:prSet presAssocID="{8EDFB386-7D71-445A-9023-950F804111B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DF3F4-EBD0-4717-9C47-6E00F7A3D351}" type="pres">
      <dgm:prSet presAssocID="{95E751AF-09D2-452F-AA02-8506E37A3631}" presName="sp" presStyleCnt="0"/>
      <dgm:spPr/>
    </dgm:pt>
    <dgm:pt modelId="{03392630-8854-4C4A-9E2B-2E5BBF579DEA}" type="pres">
      <dgm:prSet presAssocID="{CFF2C555-D55B-4CB7-834C-2027F92CAE8F}" presName="composite" presStyleCnt="0"/>
      <dgm:spPr/>
    </dgm:pt>
    <dgm:pt modelId="{B9DC28FC-13BA-4AD3-8182-9F0CF7CE996B}" type="pres">
      <dgm:prSet presAssocID="{CFF2C555-D55B-4CB7-834C-2027F92CAE8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7EE29-368B-4542-9350-3CC3C84C06A1}" type="pres">
      <dgm:prSet presAssocID="{CFF2C555-D55B-4CB7-834C-2027F92CAE8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C0A955-6CFC-40FF-B9EC-E45CEB1FDB42}" type="presOf" srcId="{B2EE5041-7CE2-4381-AA55-9A6EF02E4310}" destId="{248D897F-75A5-4EB3-B7B4-951CCAC9CD03}" srcOrd="0" destOrd="0" presId="urn:microsoft.com/office/officeart/2005/8/layout/chevron2"/>
    <dgm:cxn modelId="{D86DE824-3C36-4E6F-BFCA-1B0438E04340}" type="presOf" srcId="{2412C0D4-531A-46E8-A56E-CD2DA7A79318}" destId="{773FBC44-D347-497D-B4D2-3E6F71F1179F}" srcOrd="0" destOrd="0" presId="urn:microsoft.com/office/officeart/2005/8/layout/chevron2"/>
    <dgm:cxn modelId="{D9A72E16-9B7C-4064-8B83-D3609EB19EAC}" type="presOf" srcId="{8C16BEED-ECA9-4313-93A8-44F3E11409BE}" destId="{8BA7EE29-368B-4542-9350-3CC3C84C06A1}" srcOrd="0" destOrd="0" presId="urn:microsoft.com/office/officeart/2005/8/layout/chevron2"/>
    <dgm:cxn modelId="{64A3D31E-5A11-4541-8A06-F4E4353799E3}" type="presOf" srcId="{8EDFB386-7D71-445A-9023-950F804111BD}" destId="{FCF9E98F-0471-4C11-AC3B-B37C099287E3}" srcOrd="0" destOrd="0" presId="urn:microsoft.com/office/officeart/2005/8/layout/chevron2"/>
    <dgm:cxn modelId="{9F610406-86AF-4D66-9BC8-6458585420E7}" type="presOf" srcId="{38389D31-BE67-460B-9D2C-7ECE4BDD0B94}" destId="{2A3EBF1D-A05D-4098-AC3D-821C7F8364A1}" srcOrd="0" destOrd="0" presId="urn:microsoft.com/office/officeart/2005/8/layout/chevron2"/>
    <dgm:cxn modelId="{BDD49FD2-05E6-45F5-A463-928809A884DD}" srcId="{CFF2C555-D55B-4CB7-834C-2027F92CAE8F}" destId="{8C16BEED-ECA9-4313-93A8-44F3E11409BE}" srcOrd="0" destOrd="0" parTransId="{687B2227-4748-44E9-B9B5-D7DB5F7E5B73}" sibTransId="{73C6EA5C-2F3D-4571-BD07-204696DA3741}"/>
    <dgm:cxn modelId="{D4CD33CA-5ED1-429D-877D-D83A9B0A0A5D}" srcId="{6CD3F04F-FD1C-4EB8-BB3F-18D34AFF3C58}" destId="{6CFC5545-A2DD-4944-A82E-2C1BC7E0F696}" srcOrd="0" destOrd="0" parTransId="{FE065C1E-29B9-49D5-B929-7070DFB6D781}" sibTransId="{FDB69CAF-61C1-44F7-B0E3-5DF0FD495114}"/>
    <dgm:cxn modelId="{3A1D9182-A1DD-4B26-9B5C-27E08C793B21}" type="presOf" srcId="{6CFC5545-A2DD-4944-A82E-2C1BC7E0F696}" destId="{335222F3-A090-4C1F-B534-8BF765459051}" srcOrd="0" destOrd="0" presId="urn:microsoft.com/office/officeart/2005/8/layout/chevron2"/>
    <dgm:cxn modelId="{C9153000-8172-45D7-B7D7-E4562C323D90}" srcId="{6CD3F04F-FD1C-4EB8-BB3F-18D34AFF3C58}" destId="{38389D31-BE67-460B-9D2C-7ECE4BDD0B94}" srcOrd="1" destOrd="0" parTransId="{C88884B6-CD04-462B-A0AE-50D45D1AD7A3}" sibTransId="{B1AA721D-CD54-4C7A-8700-1C6C3C52D9E4}"/>
    <dgm:cxn modelId="{A87A3318-0FCB-47EC-AB18-6D231D8392F6}" srcId="{6CFC5545-A2DD-4944-A82E-2C1BC7E0F696}" destId="{1873BDA6-8B66-4925-AB2C-7AFDEFA1D479}" srcOrd="0" destOrd="0" parTransId="{D07210D6-9AC3-4D9B-942A-5B755B382C0A}" sibTransId="{59FFFC25-5F8C-4185-983C-7C352A9F5257}"/>
    <dgm:cxn modelId="{92A8F18E-8D13-4BE9-BA38-8AE6F89B5A12}" srcId="{2412C0D4-531A-46E8-A56E-CD2DA7A79318}" destId="{8F1F2994-580C-45D3-8E4F-138C34203873}" srcOrd="0" destOrd="0" parTransId="{13EF359C-4763-48D1-BFD0-076EAA7363B2}" sibTransId="{C4465652-1165-410F-973B-697B2606B279}"/>
    <dgm:cxn modelId="{1AD8A6A7-8FF2-4850-99E4-F25AA4C7C75E}" srcId="{6CD3F04F-FD1C-4EB8-BB3F-18D34AFF3C58}" destId="{CFF2C555-D55B-4CB7-834C-2027F92CAE8F}" srcOrd="4" destOrd="0" parTransId="{1637A6A7-3600-4D48-8863-A180AC1F72B3}" sibTransId="{6996730B-44CE-437C-B0DE-EAF088007DB2}"/>
    <dgm:cxn modelId="{7B9F907F-4DBF-44B5-B225-E2855D573586}" srcId="{6CD3F04F-FD1C-4EB8-BB3F-18D34AFF3C58}" destId="{8EDFB386-7D71-445A-9023-950F804111BD}" srcOrd="3" destOrd="0" parTransId="{B5771A70-5DAC-4EAD-BC3D-18E055665598}" sibTransId="{95E751AF-09D2-452F-AA02-8506E37A3631}"/>
    <dgm:cxn modelId="{950D5C8C-4BC8-44FA-BC80-587D9512158D}" type="presOf" srcId="{8F1F2994-580C-45D3-8E4F-138C34203873}" destId="{1395B6B6-3054-43C7-A59B-7373CEA904A5}" srcOrd="0" destOrd="0" presId="urn:microsoft.com/office/officeart/2005/8/layout/chevron2"/>
    <dgm:cxn modelId="{D012DD73-26F1-4115-97BF-48D853E7536E}" srcId="{6CD3F04F-FD1C-4EB8-BB3F-18D34AFF3C58}" destId="{2412C0D4-531A-46E8-A56E-CD2DA7A79318}" srcOrd="2" destOrd="0" parTransId="{C55FE24D-ED77-4904-AD2E-E9D3D50DAE85}" sibTransId="{8A36AD2E-B183-41B6-91F9-4D78E950913F}"/>
    <dgm:cxn modelId="{8268AC32-1E19-4966-95D4-CF282F3EC668}" type="presOf" srcId="{6CD3F04F-FD1C-4EB8-BB3F-18D34AFF3C58}" destId="{99082804-D58D-44E2-8C83-F2B084CBF3B5}" srcOrd="0" destOrd="0" presId="urn:microsoft.com/office/officeart/2005/8/layout/chevron2"/>
    <dgm:cxn modelId="{CCE8A4F3-AF5F-4A0F-A382-855451ED1222}" type="presOf" srcId="{CFF2C555-D55B-4CB7-834C-2027F92CAE8F}" destId="{B9DC28FC-13BA-4AD3-8182-9F0CF7CE996B}" srcOrd="0" destOrd="0" presId="urn:microsoft.com/office/officeart/2005/8/layout/chevron2"/>
    <dgm:cxn modelId="{8034E3BA-A9E2-4C9A-B926-CBDB44B7512D}" type="presOf" srcId="{1873BDA6-8B66-4925-AB2C-7AFDEFA1D479}" destId="{2E570D94-CB97-4D8B-B77C-009E0B4E7DAB}" srcOrd="0" destOrd="0" presId="urn:microsoft.com/office/officeart/2005/8/layout/chevron2"/>
    <dgm:cxn modelId="{A5A19302-951F-4F2C-8262-DE23985D7837}" srcId="{38389D31-BE67-460B-9D2C-7ECE4BDD0B94}" destId="{74F88847-28A0-4C79-8B81-5BAB7DF951B3}" srcOrd="0" destOrd="0" parTransId="{631A586A-430D-4AD7-A44B-5C0F18160E90}" sibTransId="{28FAE56D-F2F5-4D45-AB5D-8052792B4DF5}"/>
    <dgm:cxn modelId="{6A0CCDDE-FE2F-4245-9C45-91021AF37E00}" type="presOf" srcId="{74F88847-28A0-4C79-8B81-5BAB7DF951B3}" destId="{C2CD9196-E6F3-4E56-8806-37D5FB4EA66C}" srcOrd="0" destOrd="0" presId="urn:microsoft.com/office/officeart/2005/8/layout/chevron2"/>
    <dgm:cxn modelId="{AF03E45A-188D-41BE-BD4B-731CE415DC6F}" srcId="{8EDFB386-7D71-445A-9023-950F804111BD}" destId="{B2EE5041-7CE2-4381-AA55-9A6EF02E4310}" srcOrd="0" destOrd="0" parTransId="{C4B6EF69-56E2-4A4F-993E-6F3F579ECBD0}" sibTransId="{1683F290-817C-4CB9-930A-28E443B6F7AB}"/>
    <dgm:cxn modelId="{569A2C11-CBAC-48A9-A580-248F8BAB3995}" type="presParOf" srcId="{99082804-D58D-44E2-8C83-F2B084CBF3B5}" destId="{E33F5E4C-DA68-43DF-B002-2ACBB51EC27F}" srcOrd="0" destOrd="0" presId="urn:microsoft.com/office/officeart/2005/8/layout/chevron2"/>
    <dgm:cxn modelId="{2304009E-A9CD-4B90-912E-8514C5F0A545}" type="presParOf" srcId="{E33F5E4C-DA68-43DF-B002-2ACBB51EC27F}" destId="{335222F3-A090-4C1F-B534-8BF765459051}" srcOrd="0" destOrd="0" presId="urn:microsoft.com/office/officeart/2005/8/layout/chevron2"/>
    <dgm:cxn modelId="{B9A35F30-D05E-4422-BE24-BA53A12CD827}" type="presParOf" srcId="{E33F5E4C-DA68-43DF-B002-2ACBB51EC27F}" destId="{2E570D94-CB97-4D8B-B77C-009E0B4E7DAB}" srcOrd="1" destOrd="0" presId="urn:microsoft.com/office/officeart/2005/8/layout/chevron2"/>
    <dgm:cxn modelId="{930EC0A1-3E4A-4682-8EEA-37A9E79AF2E6}" type="presParOf" srcId="{99082804-D58D-44E2-8C83-F2B084CBF3B5}" destId="{2580F0B4-3A34-4C3A-9FA4-4F4FC6B9A488}" srcOrd="1" destOrd="0" presId="urn:microsoft.com/office/officeart/2005/8/layout/chevron2"/>
    <dgm:cxn modelId="{ADC05D97-505E-4C00-856F-1A26C7CADCCA}" type="presParOf" srcId="{99082804-D58D-44E2-8C83-F2B084CBF3B5}" destId="{86D02EA3-56DB-4E10-924F-3BA34A4CCCBD}" srcOrd="2" destOrd="0" presId="urn:microsoft.com/office/officeart/2005/8/layout/chevron2"/>
    <dgm:cxn modelId="{1B9D3EDB-C239-4AB2-B716-EF48A925019F}" type="presParOf" srcId="{86D02EA3-56DB-4E10-924F-3BA34A4CCCBD}" destId="{2A3EBF1D-A05D-4098-AC3D-821C7F8364A1}" srcOrd="0" destOrd="0" presId="urn:microsoft.com/office/officeart/2005/8/layout/chevron2"/>
    <dgm:cxn modelId="{D529C19C-66A4-4A9C-A8CA-DAC82CEC2CAC}" type="presParOf" srcId="{86D02EA3-56DB-4E10-924F-3BA34A4CCCBD}" destId="{C2CD9196-E6F3-4E56-8806-37D5FB4EA66C}" srcOrd="1" destOrd="0" presId="urn:microsoft.com/office/officeart/2005/8/layout/chevron2"/>
    <dgm:cxn modelId="{871F9E8E-403D-4E44-9640-D9BA487BC359}" type="presParOf" srcId="{99082804-D58D-44E2-8C83-F2B084CBF3B5}" destId="{F999CE90-1F01-4A54-AE73-D61EB4E3E7C4}" srcOrd="3" destOrd="0" presId="urn:microsoft.com/office/officeart/2005/8/layout/chevron2"/>
    <dgm:cxn modelId="{BE39282D-D142-442D-A1D4-7079D10DE6BC}" type="presParOf" srcId="{99082804-D58D-44E2-8C83-F2B084CBF3B5}" destId="{3A5B39D6-6120-4757-92A8-3F00642737F1}" srcOrd="4" destOrd="0" presId="urn:microsoft.com/office/officeart/2005/8/layout/chevron2"/>
    <dgm:cxn modelId="{2C34CF9C-A60A-4CE7-A4DC-EE6BE0D338D9}" type="presParOf" srcId="{3A5B39D6-6120-4757-92A8-3F00642737F1}" destId="{773FBC44-D347-497D-B4D2-3E6F71F1179F}" srcOrd="0" destOrd="0" presId="urn:microsoft.com/office/officeart/2005/8/layout/chevron2"/>
    <dgm:cxn modelId="{D72CDE1D-40C9-4C7B-9E1C-CBDE5E8469A9}" type="presParOf" srcId="{3A5B39D6-6120-4757-92A8-3F00642737F1}" destId="{1395B6B6-3054-43C7-A59B-7373CEA904A5}" srcOrd="1" destOrd="0" presId="urn:microsoft.com/office/officeart/2005/8/layout/chevron2"/>
    <dgm:cxn modelId="{5B025112-4E47-4CDC-B23A-88D7417E4707}" type="presParOf" srcId="{99082804-D58D-44E2-8C83-F2B084CBF3B5}" destId="{4119A021-8629-4B82-8E42-21552B599CFF}" srcOrd="5" destOrd="0" presId="urn:microsoft.com/office/officeart/2005/8/layout/chevron2"/>
    <dgm:cxn modelId="{3F642C82-9AEA-41CD-96EA-28890A2E108F}" type="presParOf" srcId="{99082804-D58D-44E2-8C83-F2B084CBF3B5}" destId="{970585C3-5E5D-4277-A83E-5D6FA0BB81C6}" srcOrd="6" destOrd="0" presId="urn:microsoft.com/office/officeart/2005/8/layout/chevron2"/>
    <dgm:cxn modelId="{A0DC9F3E-AD38-4668-8198-CC5B0EF52D0D}" type="presParOf" srcId="{970585C3-5E5D-4277-A83E-5D6FA0BB81C6}" destId="{FCF9E98F-0471-4C11-AC3B-B37C099287E3}" srcOrd="0" destOrd="0" presId="urn:microsoft.com/office/officeart/2005/8/layout/chevron2"/>
    <dgm:cxn modelId="{E79957A7-1D89-44CA-9F69-6CDD5DFA27FA}" type="presParOf" srcId="{970585C3-5E5D-4277-A83E-5D6FA0BB81C6}" destId="{248D897F-75A5-4EB3-B7B4-951CCAC9CD03}" srcOrd="1" destOrd="0" presId="urn:microsoft.com/office/officeart/2005/8/layout/chevron2"/>
    <dgm:cxn modelId="{C62411E6-3C65-488B-82BF-F27D35A042C9}" type="presParOf" srcId="{99082804-D58D-44E2-8C83-F2B084CBF3B5}" destId="{81FDF3F4-EBD0-4717-9C47-6E00F7A3D351}" srcOrd="7" destOrd="0" presId="urn:microsoft.com/office/officeart/2005/8/layout/chevron2"/>
    <dgm:cxn modelId="{5BB14A6A-D3A7-4E3E-B628-6550B5FE76AB}" type="presParOf" srcId="{99082804-D58D-44E2-8C83-F2B084CBF3B5}" destId="{03392630-8854-4C4A-9E2B-2E5BBF579DEA}" srcOrd="8" destOrd="0" presId="urn:microsoft.com/office/officeart/2005/8/layout/chevron2"/>
    <dgm:cxn modelId="{B4E09B1D-E383-41B8-9200-65EF8A559DC3}" type="presParOf" srcId="{03392630-8854-4C4A-9E2B-2E5BBF579DEA}" destId="{B9DC28FC-13BA-4AD3-8182-9F0CF7CE996B}" srcOrd="0" destOrd="0" presId="urn:microsoft.com/office/officeart/2005/8/layout/chevron2"/>
    <dgm:cxn modelId="{D3CFA4C1-9BB6-4D7D-A4BD-745525F9EA83}" type="presParOf" srcId="{03392630-8854-4C4A-9E2B-2E5BBF579DEA}" destId="{8BA7EE29-368B-4542-9350-3CC3C84C06A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5222F3-A090-4C1F-B534-8BF765459051}">
      <dsp:nvSpPr>
        <dsp:cNvPr id="0" name=""/>
        <dsp:cNvSpPr/>
      </dsp:nvSpPr>
      <dsp:spPr>
        <a:xfrm rot="5400000">
          <a:off x="-134619" y="139850"/>
          <a:ext cx="897464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</a:t>
          </a:r>
          <a:endParaRPr lang="ru-RU" sz="1700" kern="1200" dirty="0"/>
        </a:p>
      </dsp:txBody>
      <dsp:txXfrm rot="5400000">
        <a:off x="-134619" y="139850"/>
        <a:ext cx="897464" cy="628225"/>
      </dsp:txXfrm>
    </dsp:sp>
    <dsp:sp modelId="{2E570D94-CB97-4D8B-B77C-009E0B4E7DAB}">
      <dsp:nvSpPr>
        <dsp:cNvPr id="0" name=""/>
        <dsp:cNvSpPr/>
      </dsp:nvSpPr>
      <dsp:spPr>
        <a:xfrm rot="5400000">
          <a:off x="3946872" y="-3316695"/>
          <a:ext cx="583352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Основы </a:t>
          </a:r>
          <a:r>
            <a:rPr lang="ru-RU" sz="1800" kern="1200" dirty="0" smtClean="0"/>
            <a:t>здорового</a:t>
          </a:r>
          <a:r>
            <a:rPr lang="ru-RU" sz="1600" kern="1200" dirty="0" smtClean="0"/>
            <a:t> образа жизни</a:t>
          </a:r>
          <a:endParaRPr lang="ru-RU" sz="1600" kern="1200" dirty="0"/>
        </a:p>
      </dsp:txBody>
      <dsp:txXfrm rot="5400000">
        <a:off x="3946872" y="-3316695"/>
        <a:ext cx="583352" cy="7220646"/>
      </dsp:txXfrm>
    </dsp:sp>
    <dsp:sp modelId="{2A3EBF1D-A05D-4098-AC3D-821C7F8364A1}">
      <dsp:nvSpPr>
        <dsp:cNvPr id="0" name=""/>
        <dsp:cNvSpPr/>
      </dsp:nvSpPr>
      <dsp:spPr>
        <a:xfrm rot="5400000">
          <a:off x="-134619" y="941938"/>
          <a:ext cx="897464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</a:t>
          </a:r>
          <a:endParaRPr lang="ru-RU" sz="1700" kern="1200" dirty="0"/>
        </a:p>
      </dsp:txBody>
      <dsp:txXfrm rot="5400000">
        <a:off x="-134619" y="941938"/>
        <a:ext cx="897464" cy="628225"/>
      </dsp:txXfrm>
    </dsp:sp>
    <dsp:sp modelId="{C2CD9196-E6F3-4E56-8806-37D5FB4EA66C}">
      <dsp:nvSpPr>
        <dsp:cNvPr id="0" name=""/>
        <dsp:cNvSpPr/>
      </dsp:nvSpPr>
      <dsp:spPr>
        <a:xfrm rot="5400000">
          <a:off x="3946872" y="-2544422"/>
          <a:ext cx="583352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/>
              <a:ea typeface="Times New Roman"/>
            </a:rPr>
            <a:t>Экологическое воспитание</a:t>
          </a:r>
          <a:endParaRPr lang="ru-RU" kern="1200" dirty="0"/>
        </a:p>
      </dsp:txBody>
      <dsp:txXfrm rot="5400000">
        <a:off x="3946872" y="-2544422"/>
        <a:ext cx="583352" cy="7220646"/>
      </dsp:txXfrm>
    </dsp:sp>
    <dsp:sp modelId="{773FBC44-D347-497D-B4D2-3E6F71F1179F}">
      <dsp:nvSpPr>
        <dsp:cNvPr id="0" name=""/>
        <dsp:cNvSpPr/>
      </dsp:nvSpPr>
      <dsp:spPr>
        <a:xfrm rot="5400000">
          <a:off x="-134619" y="1744025"/>
          <a:ext cx="897464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</a:t>
          </a:r>
          <a:endParaRPr lang="ru-RU" sz="1700" kern="1200" dirty="0"/>
        </a:p>
      </dsp:txBody>
      <dsp:txXfrm rot="5400000">
        <a:off x="-134619" y="1744025"/>
        <a:ext cx="897464" cy="628225"/>
      </dsp:txXfrm>
    </dsp:sp>
    <dsp:sp modelId="{1395B6B6-3054-43C7-A59B-7373CEA904A5}">
      <dsp:nvSpPr>
        <dsp:cNvPr id="0" name=""/>
        <dsp:cNvSpPr/>
      </dsp:nvSpPr>
      <dsp:spPr>
        <a:xfrm rot="5400000">
          <a:off x="3946872" y="-1709241"/>
          <a:ext cx="583352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/>
              <a:ea typeface="Times New Roman"/>
            </a:rPr>
            <a:t>Трудовое</a:t>
          </a:r>
          <a:r>
            <a:rPr lang="ru-RU" sz="1800" kern="1200" spc="-10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воспитание</a:t>
          </a:r>
          <a:r>
            <a:rPr lang="ru-RU" sz="1800" kern="1200" spc="-20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и</a:t>
          </a:r>
          <a:r>
            <a:rPr lang="ru-RU" sz="1800" kern="1200" spc="-15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ранняя</a:t>
          </a:r>
          <a:r>
            <a:rPr lang="ru-RU" sz="1800" kern="1200" spc="-15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профориентация</a:t>
          </a:r>
          <a:endParaRPr lang="ru-RU" kern="1200" dirty="0"/>
        </a:p>
      </dsp:txBody>
      <dsp:txXfrm rot="5400000">
        <a:off x="3946872" y="-1709241"/>
        <a:ext cx="583352" cy="7220646"/>
      </dsp:txXfrm>
    </dsp:sp>
    <dsp:sp modelId="{FCF9E98F-0471-4C11-AC3B-B37C099287E3}">
      <dsp:nvSpPr>
        <dsp:cNvPr id="0" name=""/>
        <dsp:cNvSpPr/>
      </dsp:nvSpPr>
      <dsp:spPr>
        <a:xfrm rot="5400000">
          <a:off x="-134619" y="2546113"/>
          <a:ext cx="897464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</a:t>
          </a:r>
          <a:endParaRPr lang="ru-RU" sz="1700" kern="1200" dirty="0"/>
        </a:p>
      </dsp:txBody>
      <dsp:txXfrm rot="5400000">
        <a:off x="-134619" y="2546113"/>
        <a:ext cx="897464" cy="628225"/>
      </dsp:txXfrm>
    </dsp:sp>
    <dsp:sp modelId="{248D897F-75A5-4EB3-B7B4-951CCAC9CD03}">
      <dsp:nvSpPr>
        <dsp:cNvPr id="0" name=""/>
        <dsp:cNvSpPr/>
      </dsp:nvSpPr>
      <dsp:spPr>
        <a:xfrm rot="5400000">
          <a:off x="3946872" y="-907153"/>
          <a:ext cx="583352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/>
              <a:ea typeface="Times New Roman"/>
            </a:rPr>
            <a:t>Патриотическое</a:t>
          </a:r>
          <a:r>
            <a:rPr lang="ru-RU" sz="1800" kern="1200" spc="-15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воспитание</a:t>
          </a:r>
          <a:endParaRPr lang="ru-RU" kern="1200" dirty="0"/>
        </a:p>
      </dsp:txBody>
      <dsp:txXfrm rot="5400000">
        <a:off x="3946872" y="-907153"/>
        <a:ext cx="583352" cy="7220646"/>
      </dsp:txXfrm>
    </dsp:sp>
    <dsp:sp modelId="{B9DC28FC-13BA-4AD3-8182-9F0CF7CE996B}">
      <dsp:nvSpPr>
        <dsp:cNvPr id="0" name=""/>
        <dsp:cNvSpPr/>
      </dsp:nvSpPr>
      <dsp:spPr>
        <a:xfrm rot="5400000">
          <a:off x="-134619" y="3348200"/>
          <a:ext cx="897464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5</a:t>
          </a:r>
          <a:endParaRPr lang="ru-RU" sz="1700" kern="1200" dirty="0"/>
        </a:p>
      </dsp:txBody>
      <dsp:txXfrm rot="5400000">
        <a:off x="-134619" y="3348200"/>
        <a:ext cx="897464" cy="628225"/>
      </dsp:txXfrm>
    </dsp:sp>
    <dsp:sp modelId="{8BA7EE29-368B-4542-9350-3CC3C84C06A1}">
      <dsp:nvSpPr>
        <dsp:cNvPr id="0" name=""/>
        <dsp:cNvSpPr/>
      </dsp:nvSpPr>
      <dsp:spPr>
        <a:xfrm rot="5400000">
          <a:off x="3946872" y="-105066"/>
          <a:ext cx="583352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/>
              <a:ea typeface="Times New Roman"/>
            </a:rPr>
            <a:t>Конкурсное</a:t>
          </a:r>
          <a:r>
            <a:rPr lang="ru-RU" sz="1800" kern="1200" spc="-25" dirty="0" smtClean="0">
              <a:latin typeface="Times New Roman"/>
              <a:ea typeface="Times New Roman"/>
            </a:rPr>
            <a:t> </a:t>
          </a:r>
          <a:r>
            <a:rPr lang="ru-RU" sz="1800" kern="1200" dirty="0" smtClean="0">
              <a:latin typeface="Times New Roman"/>
              <a:ea typeface="Times New Roman"/>
            </a:rPr>
            <a:t>движение</a:t>
          </a:r>
          <a:endParaRPr lang="ru-RU" kern="1200" dirty="0"/>
        </a:p>
      </dsp:txBody>
      <dsp:txXfrm rot="5400000">
        <a:off x="3946872" y="-105066"/>
        <a:ext cx="583352" cy="7220646"/>
      </dsp:txXfrm>
    </dsp:sp>
    <dsp:sp modelId="{A2484C6B-526E-4927-9733-F1D6417BC785}">
      <dsp:nvSpPr>
        <dsp:cNvPr id="0" name=""/>
        <dsp:cNvSpPr/>
      </dsp:nvSpPr>
      <dsp:spPr>
        <a:xfrm rot="5400000">
          <a:off x="-170181" y="4242152"/>
          <a:ext cx="968588" cy="628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6</a:t>
          </a:r>
          <a:endParaRPr lang="ru-RU" sz="1700" kern="1200" dirty="0"/>
        </a:p>
      </dsp:txBody>
      <dsp:txXfrm rot="5400000">
        <a:off x="-170181" y="4242152"/>
        <a:ext cx="968588" cy="628225"/>
      </dsp:txXfrm>
    </dsp:sp>
    <dsp:sp modelId="{2CAE63B2-B412-4461-905E-EBAEE3632D17}">
      <dsp:nvSpPr>
        <dsp:cNvPr id="0" name=""/>
        <dsp:cNvSpPr/>
      </dsp:nvSpPr>
      <dsp:spPr>
        <a:xfrm rot="5400000">
          <a:off x="3860239" y="783655"/>
          <a:ext cx="756619" cy="722064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/>
              <a:ea typeface="Times New Roman"/>
            </a:rPr>
            <a:t> Инновационная деятельность «От </a:t>
          </a:r>
          <a:r>
            <a:rPr lang="ru-RU" sz="1800" kern="1200" dirty="0" err="1" smtClean="0">
              <a:latin typeface="Times New Roman"/>
              <a:ea typeface="Times New Roman"/>
            </a:rPr>
            <a:t>Фрёбеля</a:t>
          </a:r>
          <a:r>
            <a:rPr lang="ru-RU" sz="1800" kern="1200" dirty="0" smtClean="0">
              <a:latin typeface="Times New Roman"/>
              <a:ea typeface="Times New Roman"/>
            </a:rPr>
            <a:t> до робота: растим будущих инженеров»</a:t>
          </a:r>
        </a:p>
        <a:p>
          <a:pPr algn="l" defTabSz="1555750">
            <a:lnSpc>
              <a:spcPct val="90000"/>
            </a:lnSpc>
            <a:spcBef>
              <a:spcPct val="0"/>
            </a:spcBef>
            <a:buChar char="••"/>
          </a:pPr>
          <a:endParaRPr lang="ru-RU" kern="1200" dirty="0"/>
        </a:p>
      </dsp:txBody>
      <dsp:txXfrm rot="5400000">
        <a:off x="3860239" y="783655"/>
        <a:ext cx="756619" cy="722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56376" cy="821953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униципальное </a:t>
            </a:r>
            <a:r>
              <a:rPr lang="ru-RU" sz="18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 «Детский сад №</a:t>
            </a:r>
            <a:r>
              <a:rPr lang="ru-RU" sz="18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13»</a:t>
            </a:r>
            <a:endParaRPr lang="ru-RU" sz="1800" dirty="0">
              <a:ln w="500"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848872" cy="1296144"/>
          </a:xfrm>
        </p:spPr>
        <p:txBody>
          <a:bodyPr>
            <a:noAutofit/>
          </a:bodyPr>
          <a:lstStyle/>
          <a:p>
            <a:pPr marL="1129665" marR="1270" algn="ctr">
              <a:spcBef>
                <a:spcPts val="415"/>
              </a:spcBef>
              <a:tabLst>
                <a:tab pos="5941060" algn="l"/>
              </a:tabLst>
            </a:pPr>
            <a:r>
              <a:rPr lang="ru-RU" sz="3200" b="1" spc="-1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РАБОЧАЯ</a:t>
            </a:r>
            <a:r>
              <a:rPr lang="ru-RU" sz="3200" b="1" spc="-10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1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ПРОГРАММА</a:t>
            </a:r>
            <a:r>
              <a:rPr lang="ru-RU" sz="3200" b="1" spc="-10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1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ВОСПИТАНИЯ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</a:p>
          <a:p>
            <a:pPr marL="1129665" marR="1270" algn="ctr">
              <a:spcBef>
                <a:spcPts val="415"/>
              </a:spcBef>
              <a:tabLst>
                <a:tab pos="5941060" algn="l"/>
              </a:tabLst>
            </a:pP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МБДОУ «Детский сад №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13»</a:t>
            </a:r>
            <a:endParaRPr lang="ru-RU" sz="3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требования</a:t>
            </a:r>
            <a:r>
              <a:rPr lang="ru-RU" b="1" spc="-3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к</a:t>
            </a: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условиям</a:t>
            </a:r>
            <a:r>
              <a:rPr lang="ru-RU" b="1" spc="-2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реализации</a:t>
            </a: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Программы</a:t>
            </a: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воспитания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52536" y="1556792"/>
            <a:ext cx="8396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8540" indent="450215" algn="just">
              <a:spcBef>
                <a:spcPts val="1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обеспечение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воспитывающей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личностно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развивающей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предметно-пространственной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среды;</a:t>
            </a:r>
          </a:p>
          <a:p>
            <a:pPr marL="1018540" indent="450215" algn="just">
              <a:spcBef>
                <a:spcPts val="3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оказание психолого-педагогической помощи, консультирование и поддержка родителей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(законных</a:t>
            </a:r>
            <a:r>
              <a:rPr lang="ru-RU" sz="1600" spc="-2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представителей)</a:t>
            </a:r>
            <a:r>
              <a:rPr lang="ru-RU" sz="1600" spc="-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по</a:t>
            </a:r>
            <a:r>
              <a:rPr lang="ru-RU" sz="1600" spc="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вопросам</a:t>
            </a:r>
            <a:r>
              <a:rPr lang="ru-RU" sz="1600" spc="-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воспитания;</a:t>
            </a:r>
          </a:p>
          <a:p>
            <a:pPr marL="1018540" indent="450215" algn="just">
              <a:spcBef>
                <a:spcPts val="15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создание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уклада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ДОУ,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отражающего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сформированность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ней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готовности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всех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участников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образовательного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процесса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руководствоваться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едиными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принципами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регулярно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воспроизводить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наиболее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ценные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для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нее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воспитательно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значимые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виды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совместной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деятельности.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Уклад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ДОУ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направлен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на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сохранение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преемственности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принципов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воспитания</a:t>
            </a:r>
            <a:r>
              <a:rPr lang="ru-RU" sz="1600" spc="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 уровня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на уровень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НОО;</a:t>
            </a:r>
          </a:p>
          <a:p>
            <a:pPr marL="1018540" indent="450215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современный уровень материально-технического обеспечения Программы воспитания,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обеспеченности</a:t>
            </a:r>
            <a:r>
              <a:rPr lang="ru-RU" sz="1600" spc="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методическими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материалами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средствами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обучения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воспитания;</a:t>
            </a:r>
          </a:p>
          <a:p>
            <a:pPr marL="1018540" indent="450215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наличие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профессиональных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кадров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готовность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педагогического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коллектива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к</a:t>
            </a:r>
            <a:r>
              <a:rPr lang="ru-RU" sz="1600" spc="-28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достижению</a:t>
            </a:r>
            <a:r>
              <a:rPr lang="ru-RU" sz="1600" spc="-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целевых</a:t>
            </a:r>
            <a:r>
              <a:rPr lang="ru-RU" sz="1600" spc="-4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ориентиров</a:t>
            </a:r>
            <a:r>
              <a:rPr lang="ru-RU" sz="1600" spc="-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Программы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воспитания;</a:t>
            </a:r>
          </a:p>
          <a:p>
            <a:pPr marL="1018540" indent="450215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учет</a:t>
            </a:r>
            <a:r>
              <a:rPr lang="ru-RU" sz="1600" spc="-2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индивидуальных</a:t>
            </a:r>
            <a:r>
              <a:rPr lang="ru-RU" sz="1600" spc="-4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групповых</a:t>
            </a:r>
            <a:r>
              <a:rPr lang="ru-RU" sz="1600" spc="-4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особенностей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детей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дошкольного</a:t>
            </a:r>
            <a:r>
              <a:rPr lang="ru-RU" sz="1600" spc="-2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возраста,</a:t>
            </a:r>
          </a:p>
          <a:p>
            <a:pPr marL="1018540" indent="450215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/>
                <a:ea typeface="Times New Roman"/>
              </a:rPr>
              <a:t>в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интересах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которых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реализуется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Программа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воспитания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(возрастных,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физических,</a:t>
            </a:r>
            <a:r>
              <a:rPr lang="ru-RU" sz="1600" spc="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психологических,</a:t>
            </a:r>
            <a:r>
              <a:rPr lang="ru-RU" sz="1600" spc="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национальных</a:t>
            </a:r>
            <a:r>
              <a:rPr lang="ru-RU" sz="1600" spc="-15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и</a:t>
            </a:r>
            <a:r>
              <a:rPr lang="ru-RU" sz="1600" spc="-1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пр.).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3861048"/>
            <a:ext cx="813690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556792"/>
            <a:ext cx="8136904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Характеристика особенностей воспитательного процесса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Образовательный процесс в МБДОУ «Детский сад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требованиями федерального государственного образовательного стандарта дошкольного образования, утвержденного приказом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17.10.2013 № 1155.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933056"/>
            <a:ext cx="7992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педагогической работы МБДОУ «Детский сад №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5" grpId="0" animBg="1"/>
      <p:bldP spid="3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358082" cy="12858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 педагогических работников и воспитанников: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1124744"/>
            <a:ext cx="5904656" cy="12961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Позитивная социализация ребенка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79512" y="4365104"/>
            <a:ext cx="7416824" cy="12961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79512" y="5445224"/>
            <a:ext cx="7920880" cy="12961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воспитательных отношений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2204864"/>
            <a:ext cx="6408712" cy="12961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Партнерство ДОУ с семьей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79512" y="3284984"/>
            <a:ext cx="6912768" cy="129614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 с социальными партнерами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71736" y="3000372"/>
            <a:ext cx="6264696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ВОСПИТАНИЯ ДОУ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 Содержание программы воспитания на основе формирования ценностей ДОУ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реализации воспитательного процесса в ДОУ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реализации программы воспитания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самоанализа воспитательной работы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6264696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И ПЛАНИРУЕМЫЕ РЕЗУЛЬТАТЫ ПРОГРАММЫ ВОСПИТАНИЯ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воспитательного процесса в МБДОУ «Детский сад 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воспитания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планируемым результатам освоения программы воспитания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107834" cy="710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рабочей программы воспитания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612576" y="3140968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941168"/>
            <a:ext cx="6264696" cy="1584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ОРГАНИЗАЦИОННЫЕ УСЛОВИЯ РЕАЛИЗАЦИИ ПРОГРАММЫ ВОСПИТАНИЯ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требования к условиям реализации программы воспитания ДОУ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Нормативно-методическое обеспечение реализации программы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Материально-техническое обеспечение реализации программы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030913" algn="r"/>
              </a:tabLst>
            </a:pPr>
            <a:endParaRPr lang="ru-RU" dirty="0"/>
          </a:p>
        </p:txBody>
      </p:sp>
      <p:sp>
        <p:nvSpPr>
          <p:cNvPr id="8" name="Стрелка углом вверх 7"/>
          <p:cNvSpPr/>
          <p:nvPr/>
        </p:nvSpPr>
        <p:spPr>
          <a:xfrm flipV="1">
            <a:off x="7020272" y="1700808"/>
            <a:ext cx="1080120" cy="1080120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flipH="1" flipV="1">
            <a:off x="827584" y="3645024"/>
            <a:ext cx="1080120" cy="1080120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5293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268760"/>
          <a:ext cx="8606760" cy="4089087"/>
        </p:xfrm>
        <a:graphic>
          <a:graphicData uri="http://schemas.openxmlformats.org/drawingml/2006/table">
            <a:tbl>
              <a:tblPr/>
              <a:tblGrid>
                <a:gridCol w="1462961"/>
                <a:gridCol w="760098"/>
                <a:gridCol w="811538"/>
                <a:gridCol w="1342979"/>
                <a:gridCol w="657285"/>
                <a:gridCol w="1420209"/>
                <a:gridCol w="222865"/>
                <a:gridCol w="1903425"/>
                <a:gridCol w="25400"/>
              </a:tblGrid>
              <a:tr h="299812">
                <a:tc gridSpan="9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Инвариантные</a:t>
                      </a:r>
                      <a:r>
                        <a:rPr lang="ru-RU" sz="2400" b="1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модули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2356">
                <a:tc gridSpan="2">
                  <a:txBody>
                    <a:bodyPr/>
                    <a:lstStyle/>
                    <a:p>
                      <a:pPr marL="86995" marR="110490" algn="ctr">
                        <a:spcAft>
                          <a:spcPts val="0"/>
                        </a:spcAft>
                      </a:pPr>
                      <a:endParaRPr lang="ru-RU" sz="1400" spc="-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995" marR="110490"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spc="-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возрастной</a:t>
                      </a:r>
                      <a:r>
                        <a:rPr lang="ru-RU" sz="14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6995" marR="52070" algn="ctr">
                        <a:spcAft>
                          <a:spcPts val="0"/>
                        </a:spcAft>
                      </a:pPr>
                      <a:endParaRPr lang="ru-RU" sz="1400" spc="-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995" marR="52070"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r>
                        <a:rPr lang="ru-RU" sz="1400" spc="-28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9690" marR="59055" algn="ctr">
                        <a:spcAft>
                          <a:spcPts val="0"/>
                        </a:spcAft>
                        <a:tabLst>
                          <a:tab pos="1165225" algn="l"/>
                        </a:tabLs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9690" marR="59055" algn="ctr">
                        <a:spcAft>
                          <a:spcPts val="0"/>
                        </a:spcAft>
                        <a:tabLst>
                          <a:tab pos="116522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Работа </a:t>
                      </a: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 социумом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828">
                <a:tc gridSpan="9">
                  <a:txBody>
                    <a:bodyPr/>
                    <a:lstStyle/>
                    <a:p>
                      <a:pPr marL="69850" indent="450215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Вариативные</a:t>
                      </a:r>
                      <a:r>
                        <a:rPr lang="ru-RU" sz="2400" b="1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модули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7143">
                <a:tc>
                  <a:txBody>
                    <a:bodyPr/>
                    <a:lstStyle/>
                    <a:p>
                      <a:pPr marL="8699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-70" dirty="0" smtClean="0">
                          <a:latin typeface="Times New Roman"/>
                          <a:ea typeface="Times New Roman"/>
                        </a:rPr>
                        <a:t> 1 -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«Основы здорового образа жизни»</a:t>
                      </a:r>
                    </a:p>
                    <a:p>
                      <a:pPr marL="8699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699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 2 - «Экологическое воспитание»</a:t>
                      </a:r>
                    </a:p>
                    <a:p>
                      <a:pPr marL="8699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699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spc="-75" dirty="0" smtClean="0">
                          <a:latin typeface="Times New Roman"/>
                          <a:ea typeface="Times New Roman"/>
                        </a:rPr>
                        <a:t> 3 -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«Трудовое</a:t>
                      </a:r>
                      <a:r>
                        <a:rPr lang="ru-RU" sz="1400" spc="-1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воспитание</a:t>
                      </a:r>
                      <a:r>
                        <a:rPr lang="ru-RU" sz="1400" spc="-2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ранняя</a:t>
                      </a:r>
                      <a:r>
                        <a:rPr lang="ru-RU" sz="14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профориентация»</a:t>
                      </a:r>
                    </a:p>
                    <a:p>
                      <a:pPr marL="8699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/>
                          <a:ea typeface="Times New Roman"/>
                        </a:rPr>
                        <a:t>Модуль</a:t>
                      </a:r>
                      <a:r>
                        <a:rPr lang="ru-RU" sz="1400" i="0" spc="-45" dirty="0" smtClean="0">
                          <a:latin typeface="Times New Roman"/>
                          <a:ea typeface="Times New Roman"/>
                        </a:rPr>
                        <a:t> 4 - </a:t>
                      </a:r>
                      <a:r>
                        <a:rPr lang="ru-RU" sz="1400" i="0" dirty="0" smtClean="0">
                          <a:latin typeface="Times New Roman"/>
                          <a:ea typeface="Times New Roman"/>
                        </a:rPr>
                        <a:t>«Патриотическое</a:t>
                      </a:r>
                      <a:r>
                        <a:rPr lang="ru-RU" sz="1400" i="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Times New Roman"/>
                          <a:ea typeface="Times New Roman"/>
                        </a:rPr>
                        <a:t>воспитание»</a:t>
                      </a: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969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Модуль 5 - «Конкурсное</a:t>
                      </a:r>
                      <a:r>
                        <a:rPr lang="ru-RU" sz="1400" spc="-2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движение»</a:t>
                      </a:r>
                    </a:p>
                    <a:p>
                      <a:pPr marL="5969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ориентиры программы воспитания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637799"/>
            <a:ext cx="78203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воспитания в ДОУ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личностное развитие ребенка дошкольного возраста, проявляющееся: 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в усвоении им знаний основных норм, которые общество выработало на основе базовых ценностей современного общества (в усвоении ими социально значимых знаний); 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в развитии его позитивных отношений к этим ценностям (в развитии их социально значимых отношений); 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в приобретении им соответствующего этим ценностям опыта поведения, применения сформированных знаний и отношений на практике (в приобретении опыта социально значимых дел).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28586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приоритеты в воспитании детей младшего дошкольного возраста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1285860"/>
            <a:ext cx="8858312" cy="9286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обеспечение позитивной социализации, мотивации, поддержки и развития индивидуальности детей через общение, игру, участие в исследовательской деятельности и других формах активности.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276872"/>
            <a:ext cx="1800200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780928"/>
            <a:ext cx="7344816" cy="3600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положительное отношение ребенка к себе и другим людям</a:t>
            </a:r>
          </a:p>
          <a:p>
            <a:pPr algn="ctr"/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3212976"/>
            <a:ext cx="7344816" cy="3600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коммуникативную и социальную компетентности</a:t>
            </a:r>
          </a:p>
          <a:p>
            <a:pPr algn="ctr"/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4077072"/>
            <a:ext cx="7344816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представление о России как своей стране, узнавать и называть символику своей страны (флаг, герб, гимн).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4725144"/>
            <a:ext cx="734481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 детей интерес к эстетической стороне действительности, ознакомление с разными видами и жанрами искусства (словесного, музыкального, изобразительного), в том числе народного творчества</a:t>
            </a:r>
          </a:p>
          <a:p>
            <a:pPr algn="ctr"/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3645024"/>
            <a:ext cx="7344816" cy="3600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Содействовать становлению у детей ценностей здорового образа жизни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5589240"/>
            <a:ext cx="734481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стремление быть причастным к труду взрослых, оказывать посильную помощь, поддерживать чувство удовлетворения от участия в различных видах деятельности, в том числе творческой деятельности.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15338" cy="77187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приоритеты в воспитании детей старшего дошкольного возраста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052736"/>
            <a:ext cx="8208912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обеспечение развития общей культуры личности ребенка, интеллектуально- познавательных способностей, социально-нравственных, эстетических, физических качеств.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204864"/>
            <a:ext cx="1800200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780928"/>
            <a:ext cx="734481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Обогащать представления детей о многообразии культурных норм и ценностей, принятых в обществе</a:t>
            </a:r>
          </a:p>
          <a:p>
            <a:pPr lvl="0"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3429000"/>
            <a:ext cx="734481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Поддерживать самостоятельное взаимодействие и сотрудничество с взрослыми и сверстниками в разных видах деятельности, становление детского сообщества</a:t>
            </a:r>
          </a:p>
          <a:p>
            <a:pPr lvl="0"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4725144"/>
            <a:ext cx="7344816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чувство ответственности, самостоятельности, инициативности, формирование основ патриотизма</a:t>
            </a:r>
          </a:p>
          <a:p>
            <a:pPr lvl="0"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5445224"/>
            <a:ext cx="734481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Углублять представления детей о правилах безопасного поведения и умение следовать им в различных ситуациях; содействовать становлению ценностей здорового образа жизни</a:t>
            </a:r>
          </a:p>
          <a:p>
            <a:pPr lvl="0"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4077072"/>
            <a:ext cx="734481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чувство ответственности, самостоятельности, инициативности, формирование основ патриотизма</a:t>
            </a:r>
          </a:p>
          <a:p>
            <a:pPr lvl="0"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6093296"/>
            <a:ext cx="734481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систему ценностей, основанную на непотребительском отношении к природе и понимании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природы</a:t>
            </a:r>
          </a:p>
          <a:p>
            <a:pPr lvl="0"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15338" cy="10849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вариативных модулей программы воспитания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694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муниципальное бюджетное дошкольное образовательное учреждение «Детский сад №13»</vt:lpstr>
      <vt:lpstr>Характеристика особенностей воспитательного процесса</vt:lpstr>
      <vt:lpstr>принципы взаимодействия педагогических работников и воспитанников:</vt:lpstr>
      <vt:lpstr>Структура рабочей программы воспитания</vt:lpstr>
      <vt:lpstr>Модули программы</vt:lpstr>
      <vt:lpstr>Целевые ориентиры программы воспитания</vt:lpstr>
      <vt:lpstr>Целевые приоритеты в воспитании детей младшего дошкольного возраста</vt:lpstr>
      <vt:lpstr>Целевые приоритеты в воспитании детей старшего дошкольного возраста</vt:lpstr>
      <vt:lpstr>Содержание вариативных модулей программы воспитания</vt:lpstr>
      <vt:lpstr>требования к условиям реализации Программы воспитания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№18»</dc:title>
  <dc:creator>Пользователь</dc:creator>
  <cp:lastModifiedBy>User</cp:lastModifiedBy>
  <cp:revision>14</cp:revision>
  <dcterms:created xsi:type="dcterms:W3CDTF">2021-08-15T18:32:58Z</dcterms:created>
  <dcterms:modified xsi:type="dcterms:W3CDTF">2022-04-21T07:47:38Z</dcterms:modified>
</cp:coreProperties>
</file>