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B22-57EE-4DF9-9CC9-15987EFE8FC2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0A3-F187-4A0F-AD78-5E0935E3C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B22-57EE-4DF9-9CC9-15987EFE8FC2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0A3-F187-4A0F-AD78-5E0935E3C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B22-57EE-4DF9-9CC9-15987EFE8FC2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0A3-F187-4A0F-AD78-5E0935E3C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B22-57EE-4DF9-9CC9-15987EFE8FC2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0A3-F187-4A0F-AD78-5E0935E3C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B22-57EE-4DF9-9CC9-15987EFE8FC2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0A3-F187-4A0F-AD78-5E0935E3C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B22-57EE-4DF9-9CC9-15987EFE8FC2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0A3-F187-4A0F-AD78-5E0935E3C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B22-57EE-4DF9-9CC9-15987EFE8FC2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0A3-F187-4A0F-AD78-5E0935E3C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B22-57EE-4DF9-9CC9-15987EFE8FC2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0A3-F187-4A0F-AD78-5E0935E3C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B22-57EE-4DF9-9CC9-15987EFE8FC2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0A3-F187-4A0F-AD78-5E0935E3C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B22-57EE-4DF9-9CC9-15987EFE8FC2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0A3-F187-4A0F-AD78-5E0935E3C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B22-57EE-4DF9-9CC9-15987EFE8FC2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60A3-F187-4A0F-AD78-5E0935E3C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2B22-57EE-4DF9-9CC9-15987EFE8FC2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60A3-F187-4A0F-AD78-5E0935E3C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458125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71600" y="188640"/>
            <a:ext cx="6768752" cy="43204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Чем живем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8680" y="548680"/>
            <a:ext cx="36466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IMG_20180205_092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1828">
            <a:off x="138105" y="942944"/>
            <a:ext cx="2740745" cy="154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80207_074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6611">
            <a:off x="6153863" y="837063"/>
            <a:ext cx="2892155" cy="162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15816" y="278092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Дети в садике живут,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Здесь играют и поют.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Детский сад – второй наш дом,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Как тепло, уютно в нем!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IMG_20180207_0929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987824" y="859215"/>
            <a:ext cx="2880320" cy="162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180209_0733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98601">
            <a:off x="134267" y="4784117"/>
            <a:ext cx="2880320" cy="162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180208_0722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06998" y="2880232"/>
            <a:ext cx="2872439" cy="161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180206_0959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780928"/>
            <a:ext cx="2852760" cy="160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20180214_0921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494211">
            <a:off x="6039641" y="4847753"/>
            <a:ext cx="2831553" cy="159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180220_16544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4221088"/>
            <a:ext cx="2808312" cy="157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458125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9592" y="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Сюжетно – ролевая игра: </a:t>
            </a:r>
            <a:r>
              <a:rPr lang="ru-RU" sz="3200" b="1" dirty="0" smtClean="0">
                <a:solidFill>
                  <a:srgbClr val="C00000"/>
                </a:solidFill>
              </a:rPr>
              <a:t>« Больница 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564904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Цель:  </a:t>
            </a:r>
            <a:r>
              <a:rPr lang="ru-RU" sz="1600" i="1" dirty="0" smtClean="0"/>
              <a:t>знакомить детей с профессией врача: что делает врач, кого он лечит, чем он лечит.  Вызвать желание проявлять заботливое отношение к игрушкам. </a:t>
            </a:r>
            <a:endParaRPr lang="ru-RU" sz="1600" i="1" dirty="0"/>
          </a:p>
        </p:txBody>
      </p:sp>
      <p:pic>
        <p:nvPicPr>
          <p:cNvPr id="7" name="Рисунок 6" descr="IMG_20180209_090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692696"/>
            <a:ext cx="2880320" cy="1620180"/>
          </a:xfrm>
          <a:prstGeom prst="rect">
            <a:avLst/>
          </a:prstGeom>
        </p:spPr>
      </p:pic>
      <p:pic>
        <p:nvPicPr>
          <p:cNvPr id="8" name="Рисунок 7" descr="IMG_20180209_090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573016"/>
            <a:ext cx="2816313" cy="1584176"/>
          </a:xfrm>
          <a:prstGeom prst="rect">
            <a:avLst/>
          </a:prstGeom>
        </p:spPr>
      </p:pic>
      <p:pic>
        <p:nvPicPr>
          <p:cNvPr id="9" name="Рисунок 8" descr="IMG_20180209_091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620688"/>
            <a:ext cx="2931817" cy="1649147"/>
          </a:xfrm>
          <a:prstGeom prst="rect">
            <a:avLst/>
          </a:prstGeom>
        </p:spPr>
      </p:pic>
      <p:pic>
        <p:nvPicPr>
          <p:cNvPr id="10" name="Рисунок 9" descr="IMG_20180209_0913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275856" y="836712"/>
            <a:ext cx="2560284" cy="1440160"/>
          </a:xfrm>
          <a:prstGeom prst="rect">
            <a:avLst/>
          </a:prstGeom>
        </p:spPr>
      </p:pic>
      <p:pic>
        <p:nvPicPr>
          <p:cNvPr id="11" name="Рисунок 10" descr="IMG_20180209_0911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797152"/>
            <a:ext cx="2704301" cy="1521169"/>
          </a:xfrm>
          <a:prstGeom prst="rect">
            <a:avLst/>
          </a:prstGeom>
        </p:spPr>
      </p:pic>
      <p:pic>
        <p:nvPicPr>
          <p:cNvPr id="12" name="Рисунок 11" descr="IMG_20180209_0914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573016"/>
            <a:ext cx="2880320" cy="162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189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142" cy="6860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Мы научим куклу Олю правильно умываться и быть чистой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Оля плохо руки мыла,</a:t>
            </a:r>
          </a:p>
          <a:p>
            <a:r>
              <a:rPr lang="ru-RU" sz="1400" i="1" dirty="0" smtClean="0"/>
              <a:t>Лишь водичкою смочила.</a:t>
            </a:r>
          </a:p>
          <a:p>
            <a:r>
              <a:rPr lang="ru-RU" sz="1400" i="1" dirty="0" smtClean="0"/>
              <a:t>Мылом мылить не старалась</a:t>
            </a:r>
          </a:p>
          <a:p>
            <a:r>
              <a:rPr lang="ru-RU" sz="1400" i="1" dirty="0" smtClean="0"/>
              <a:t>И на ручках грязь осталась.</a:t>
            </a:r>
          </a:p>
          <a:p>
            <a:r>
              <a:rPr lang="ru-RU" sz="1400" i="1" dirty="0" smtClean="0"/>
              <a:t>Полотенце – в черных пятнах,</a:t>
            </a:r>
          </a:p>
          <a:p>
            <a:r>
              <a:rPr lang="ru-RU" sz="1400" i="1" dirty="0" smtClean="0"/>
              <a:t>Как же это не приятно!</a:t>
            </a:r>
          </a:p>
          <a:p>
            <a:r>
              <a:rPr lang="ru-RU" sz="1400" i="1" dirty="0" smtClean="0"/>
              <a:t>Попадут микробы в рот –</a:t>
            </a:r>
          </a:p>
          <a:p>
            <a:r>
              <a:rPr lang="ru-RU" sz="1400" i="1" dirty="0" smtClean="0"/>
              <a:t>Может заболеть живот!</a:t>
            </a:r>
            <a:endParaRPr lang="ru-RU" sz="1400" i="1" dirty="0"/>
          </a:p>
        </p:txBody>
      </p:sp>
      <p:pic>
        <p:nvPicPr>
          <p:cNvPr id="5" name="Рисунок 4" descr="IMG_20180213_091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268760"/>
            <a:ext cx="2432271" cy="1512168"/>
          </a:xfrm>
          <a:prstGeom prst="rect">
            <a:avLst/>
          </a:prstGeom>
        </p:spPr>
      </p:pic>
      <p:pic>
        <p:nvPicPr>
          <p:cNvPr id="6" name="Рисунок 5" descr="IMG_20180213_091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924944"/>
            <a:ext cx="2688298" cy="1584176"/>
          </a:xfrm>
          <a:prstGeom prst="rect">
            <a:avLst/>
          </a:prstGeom>
        </p:spPr>
      </p:pic>
      <p:pic>
        <p:nvPicPr>
          <p:cNvPr id="7" name="Рисунок 6" descr="IMG_20180213_0917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1" y="4725144"/>
            <a:ext cx="2816314" cy="1584176"/>
          </a:xfrm>
          <a:prstGeom prst="rect">
            <a:avLst/>
          </a:prstGeom>
        </p:spPr>
      </p:pic>
      <p:pic>
        <p:nvPicPr>
          <p:cNvPr id="8" name="Рисунок 7" descr="IMG_20180213_0918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2821432"/>
            <a:ext cx="2872317" cy="1615679"/>
          </a:xfrm>
          <a:prstGeom prst="rect">
            <a:avLst/>
          </a:prstGeom>
        </p:spPr>
      </p:pic>
      <p:pic>
        <p:nvPicPr>
          <p:cNvPr id="9" name="Рисунок 8" descr="IMG_20180213_0918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4725144"/>
            <a:ext cx="2720302" cy="15301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189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6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Использование фольклора в режимных моментах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Так, во время умывания используем </a:t>
            </a:r>
            <a:r>
              <a:rPr lang="ru-RU" sz="1400" i="1" dirty="0" err="1" smtClean="0"/>
              <a:t>потешку</a:t>
            </a:r>
            <a:r>
              <a:rPr lang="ru-RU" sz="1400" i="1" dirty="0" smtClean="0"/>
              <a:t> : « Водичка ». Ритмичные слова вызывают у ребятишек радость, они с удовольствием подставляют ручки под струю воды.</a:t>
            </a:r>
            <a:endParaRPr lang="ru-RU" sz="1400" i="1" dirty="0"/>
          </a:p>
        </p:txBody>
      </p:sp>
      <p:pic>
        <p:nvPicPr>
          <p:cNvPr id="5" name="Рисунок 4" descr="IMG_20180213_072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420888"/>
            <a:ext cx="2232248" cy="396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0213_072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3" y="2420888"/>
            <a:ext cx="2117834" cy="376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80214_0849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1" y="2420888"/>
            <a:ext cx="2182742" cy="388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58125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7992888" cy="122413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Мой веселый звонкий мяч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Рисунок 3" descr="IMG_20180214_091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6246">
            <a:off x="361017" y="1427301"/>
            <a:ext cx="3763352" cy="211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214_091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9982">
            <a:off x="623664" y="4183713"/>
            <a:ext cx="3863670" cy="217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0214_0915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18535">
            <a:off x="4914233" y="1592944"/>
            <a:ext cx="3795137" cy="213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80214_0918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02688">
            <a:off x="4734431" y="4176261"/>
            <a:ext cx="4003208" cy="225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189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6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836712"/>
            <a:ext cx="6480720" cy="36933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Приятного аппетита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IMG_20180220_152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9541">
            <a:off x="762571" y="1403697"/>
            <a:ext cx="4449202" cy="250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220_152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555014"/>
            <a:ext cx="4732018" cy="266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189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8" y="-2144"/>
            <a:ext cx="9141142" cy="6860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7416824" cy="657364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Сюжетно – ролевая игра: « Шофер 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IMG_20180209_093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420888"/>
            <a:ext cx="2252849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0209_094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916832"/>
            <a:ext cx="2171840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59832" y="3105835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Мы едем, едем, едем . 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  В далекие края…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162880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Цель: </a:t>
            </a:r>
            <a:r>
              <a:rPr lang="ru-RU" i="1" dirty="0" smtClean="0"/>
              <a:t>Знакомить детей с профессией шофера</a:t>
            </a:r>
            <a:endParaRPr lang="ru-RU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189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" y="0"/>
            <a:ext cx="9141143" cy="6860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620688"/>
            <a:ext cx="352839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Нарисую солнышко,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Маме подарю!!!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она увидит,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ее люблю!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MG_20180221_090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0684"/>
            <a:ext cx="2304256" cy="409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221_090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85304"/>
            <a:ext cx="2232248" cy="396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0221_0912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2060848"/>
            <a:ext cx="2376264" cy="422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458125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0"/>
            <a:ext cx="7848872" cy="773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Готовимся ко сну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IMG_20180214_115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5250">
            <a:off x="200244" y="1200238"/>
            <a:ext cx="3834778" cy="215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80220_150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0200" y="4005064"/>
            <a:ext cx="430380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80214_120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57918">
            <a:off x="4572000" y="1124744"/>
            <a:ext cx="4059943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80220_1505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77072"/>
            <a:ext cx="4147953" cy="233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193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2018-02-26T07:53:27Z</dcterms:created>
  <dcterms:modified xsi:type="dcterms:W3CDTF">2018-02-26T10:06:29Z</dcterms:modified>
</cp:coreProperties>
</file>